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7612DF-FC82-42ED-ADEE-89F79E4796E2}" v="1" dt="2023-08-03T03:33:17.8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F7612DF-FC82-42ED-ADEE-89F79E4796E2}"/>
    <pc:docChg chg="custSel modSld">
      <pc:chgData name="Narelle Wheaton" userId="6e1b2b30-480e-4f91-806b-6735d5b9e446" providerId="ADAL" clId="{0F7612DF-FC82-42ED-ADEE-89F79E4796E2}" dt="2023-08-03T03:33:17.804" v="21"/>
      <pc:docMkLst>
        <pc:docMk/>
      </pc:docMkLst>
      <pc:sldChg chg="modSp mod">
        <pc:chgData name="Narelle Wheaton" userId="6e1b2b30-480e-4f91-806b-6735d5b9e446" providerId="ADAL" clId="{0F7612DF-FC82-42ED-ADEE-89F79E4796E2}" dt="2023-08-03T03:30:34.914" v="16" actId="27636"/>
        <pc:sldMkLst>
          <pc:docMk/>
          <pc:sldMk cId="997980350" sldId="256"/>
        </pc:sldMkLst>
        <pc:spChg chg="mod">
          <ac:chgData name="Narelle Wheaton" userId="6e1b2b30-480e-4f91-806b-6735d5b9e446" providerId="ADAL" clId="{0F7612DF-FC82-42ED-ADEE-89F79E4796E2}" dt="2023-08-03T03:30:34.914" v="16" actId="27636"/>
          <ac:spMkLst>
            <pc:docMk/>
            <pc:sldMk cId="997980350" sldId="256"/>
            <ac:spMk id="3" creationId="{87B95A8A-7CA6-4A85-A60F-53BA28623817}"/>
          </ac:spMkLst>
        </pc:spChg>
      </pc:sldChg>
      <pc:sldChg chg="modSp mod">
        <pc:chgData name="Narelle Wheaton" userId="6e1b2b30-480e-4f91-806b-6735d5b9e446" providerId="ADAL" clId="{0F7612DF-FC82-42ED-ADEE-89F79E4796E2}" dt="2023-08-03T03:30:42.778" v="19" actId="20577"/>
        <pc:sldMkLst>
          <pc:docMk/>
          <pc:sldMk cId="3875400863" sldId="257"/>
        </pc:sldMkLst>
        <pc:spChg chg="mod">
          <ac:chgData name="Narelle Wheaton" userId="6e1b2b30-480e-4f91-806b-6735d5b9e446" providerId="ADAL" clId="{0F7612DF-FC82-42ED-ADEE-89F79E4796E2}" dt="2023-08-03T03:30:42.778" v="19" actId="20577"/>
          <ac:spMkLst>
            <pc:docMk/>
            <pc:sldMk cId="3875400863" sldId="257"/>
            <ac:spMk id="3" creationId="{87B95A8A-7CA6-4A85-A60F-53BA28623817}"/>
          </ac:spMkLst>
        </pc:spChg>
      </pc:sldChg>
      <pc:sldChg chg="delSp mod">
        <pc:chgData name="Narelle Wheaton" userId="6e1b2b30-480e-4f91-806b-6735d5b9e446" providerId="ADAL" clId="{0F7612DF-FC82-42ED-ADEE-89F79E4796E2}" dt="2023-08-03T03:33:16.364" v="20" actId="21"/>
        <pc:sldMkLst>
          <pc:docMk/>
          <pc:sldMk cId="1673330855" sldId="260"/>
        </pc:sldMkLst>
        <pc:spChg chg="del">
          <ac:chgData name="Narelle Wheaton" userId="6e1b2b30-480e-4f91-806b-6735d5b9e446" providerId="ADAL" clId="{0F7612DF-FC82-42ED-ADEE-89F79E4796E2}" dt="2023-08-03T03:33:16.364" v="20" actId="21"/>
          <ac:spMkLst>
            <pc:docMk/>
            <pc:sldMk cId="1673330855" sldId="260"/>
            <ac:spMk id="4" creationId="{43FA3E70-50B0-48DD-ABEA-6894DFDE0956}"/>
          </ac:spMkLst>
        </pc:spChg>
      </pc:sldChg>
      <pc:sldChg chg="addSp modSp">
        <pc:chgData name="Narelle Wheaton" userId="6e1b2b30-480e-4f91-806b-6735d5b9e446" providerId="ADAL" clId="{0F7612DF-FC82-42ED-ADEE-89F79E4796E2}" dt="2023-08-03T03:33:17.804" v="21"/>
        <pc:sldMkLst>
          <pc:docMk/>
          <pc:sldMk cId="2336237782" sldId="263"/>
        </pc:sldMkLst>
        <pc:spChg chg="add mod">
          <ac:chgData name="Narelle Wheaton" userId="6e1b2b30-480e-4f91-806b-6735d5b9e446" providerId="ADAL" clId="{0F7612DF-FC82-42ED-ADEE-89F79E4796E2}" dt="2023-08-03T03:33:17.804" v="21"/>
          <ac:spMkLst>
            <pc:docMk/>
            <pc:sldMk cId="2336237782" sldId="263"/>
            <ac:spMk id="2" creationId="{E7F997B2-AAAD-08FF-3190-42D68F755D4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D32A1-F56C-4C1E-B65E-BAE8BFAC8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7E5CFF-53FD-4B4C-8EB2-AFE3F6413C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406959-A3CC-4FE4-91B9-9DCDD4C30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A7639-0C31-4919-8912-95CFAAE5F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90A3E-0A31-461F-8B5D-04841097C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0265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97A92-B370-4CA8-A32A-7AF4DA3D4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E82E4-596C-453B-9AA8-8271DB7B7E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E20AD-875D-4B99-827F-FA60ECF0B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EDF278-C3F4-41F9-B21C-C56B65DD9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76D8F1-0BD8-4918-98BB-917635298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9582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12F558-A451-4662-A41C-30E7A51FE2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B2BA2A-4ED0-489D-9E3A-99F53A5A38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2A4AB-8010-4F30-AAC2-F56661D79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EE47F-E472-4F76-ACC8-D43F8DE4E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A98E3-E8BA-41C7-AEBD-600DFFD35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3213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11784-765C-4D2C-8C58-19CCD0FB8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9C570-439F-473D-A556-64AA00470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DC672-67BD-4326-BDFA-976A251B3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49FE6C-D494-4924-9A35-D321A7475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E3B2F1-4A5E-45D0-B107-24F488B98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2585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EDFF9-E70A-4232-BBA5-200958ACC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BB74FA-14FA-4634-A7B2-6F2CD37A1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CBC8CE-BF08-4DE7-90E2-68EB46F2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B76FB8-AB10-4323-83C8-5676BFE65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EE0D7-16A2-4A27-AA2F-75213DE8A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89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EE315A-0F9E-4F1B-B76F-5B422869C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E35B7-7C20-45FF-873D-A28B75B6C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43005C-A1DD-4F09-A5A6-15AB1C5790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40B007-5FF5-41BC-A264-45C83FEFF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32DC89-1865-4715-8A79-152E74BB3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AC1295-A541-4429-9707-A7A866173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9508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F696D-BB54-4C86-A78B-B9D7AB9F8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0781A5-B269-4D4C-9E7F-8429500421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D44E9-F507-46A1-B8E5-9E7338C575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C661BD-C6E1-4A11-B77C-75105E0DB9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0EFD0F-0939-4D47-8444-58AE16BDB3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28AA48-FE83-470F-AA58-F99D3865D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D57C57-F0E4-43A7-AB31-756E7BC5E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C82116-5A9F-450E-9495-EAFD72C5D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757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5EA09-B568-4C1F-884D-EEF20AD6E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D5CC4D-50B1-4502-89FE-2958A8418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FF7CDA-A786-42B3-ADAC-2DBDC956E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103376-3708-4373-82E2-25FE3AEDC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3010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A0B37C-9449-4628-94C8-79C24AF4F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AD69A5-6091-431D-9C21-400D8B756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80A485-A5F7-495F-A72D-6B9DBD06C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5076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1C3BE-27EB-4895-AE65-2BFFFEEDD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0DB629-FECF-4E40-A8EB-88718DAB6C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C44768-B233-4E30-B67F-3DBA2906E9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98C005-17CA-4142-985D-7FF6A07D9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99F986-D8EA-42D7-A17E-9BE3EBC38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AE8CC6-28D2-4CD5-A84C-A76C7040D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775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026CA-FDA5-4518-B8CB-D89ABC9F3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ADE185-E9A2-4D37-9802-CE43FA2007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E9E01C-68C3-4CF7-B6C1-3AEFC08B00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94BA49-80AB-4540-9BEC-75BB8CFD4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B8D9FE-0A6A-42D0-813B-19F02A7DA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EA72DE-5112-4377-8493-23901C57A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8446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B7AB-1040-4453-88F3-46C3CB18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441DB-35AF-4A42-B528-959D5323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B776C9-0BC8-45C1-9E2F-3D401AB4BD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8C0F0-6CB5-49E7-828F-A091C0CD0AAD}" type="datetimeFigureOut">
              <a:rPr lang="en-AU" smtClean="0"/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0AC23-59C6-4C6D-A9B9-88F95A2CB1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ABDB73-3C64-4984-87F0-F3BFEF708D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5C08D-533F-4AAC-A20B-606CA4A0910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226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B95A8A-7CA6-4A85-A60F-53BA28623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3040" y="1733006"/>
            <a:ext cx="9144000" cy="2947636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Weaver divine Thy matchless skill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Hath planned the pattern of my ways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Within the fabric of Thy will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yield my residue of days</a:t>
            </a:r>
          </a:p>
        </p:txBody>
      </p:sp>
    </p:spTree>
    <p:extLst>
      <p:ext uri="{BB962C8B-B14F-4D97-AF65-F5344CB8AC3E}">
        <p14:creationId xmlns:p14="http://schemas.microsoft.com/office/powerpoint/2010/main" val="997980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B95A8A-7CA6-4A85-A60F-53BA28623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9023"/>
            <a:ext cx="9144000" cy="289995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dwell in Thy abiding care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find my soul's refreshment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Content to trust my way to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overruling plan I see  </a:t>
            </a:r>
          </a:p>
        </p:txBody>
      </p:sp>
    </p:spTree>
    <p:extLst>
      <p:ext uri="{BB962C8B-B14F-4D97-AF65-F5344CB8AC3E}">
        <p14:creationId xmlns:p14="http://schemas.microsoft.com/office/powerpoint/2010/main" val="3875400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B95A8A-7CA6-4A85-A60F-53BA28623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504"/>
            <a:ext cx="9144000" cy="289995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 err="1">
                <a:solidFill>
                  <a:schemeClr val="bg1"/>
                </a:solidFill>
                <a:effectLst/>
              </a:rPr>
              <a:t>Sombre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are and gay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Varied the workings of Thy hand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would not wish to know the 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seek Thy will to understand</a:t>
            </a:r>
          </a:p>
        </p:txBody>
      </p:sp>
    </p:spTree>
    <p:extLst>
      <p:ext uri="{BB962C8B-B14F-4D97-AF65-F5344CB8AC3E}">
        <p14:creationId xmlns:p14="http://schemas.microsoft.com/office/powerpoint/2010/main" val="4031905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B95A8A-7CA6-4A85-A60F-53BA28623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6916"/>
            <a:ext cx="9144000" cy="289995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dwell in Thy abiding care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find my soul's refreshment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Content to trust my way to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overruling plan I see</a:t>
            </a:r>
          </a:p>
        </p:txBody>
      </p:sp>
    </p:spTree>
    <p:extLst>
      <p:ext uri="{BB962C8B-B14F-4D97-AF65-F5344CB8AC3E}">
        <p14:creationId xmlns:p14="http://schemas.microsoft.com/office/powerpoint/2010/main" val="3716828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B95A8A-7CA6-4A85-A60F-53BA28623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8834"/>
            <a:ext cx="9144000" cy="276061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Human design may cause me pain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test my faith through doubt and fear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Grant me to feel Thy touch again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reassuring voice to hear</a:t>
            </a:r>
          </a:p>
        </p:txBody>
      </p:sp>
    </p:spTree>
    <p:extLst>
      <p:ext uri="{BB962C8B-B14F-4D97-AF65-F5344CB8AC3E}">
        <p14:creationId xmlns:p14="http://schemas.microsoft.com/office/powerpoint/2010/main" val="3345432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B95A8A-7CA6-4A85-A60F-53BA28623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6916"/>
            <a:ext cx="9144000" cy="289995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dwell in Thy abiding care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find my soul's refreshment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Content to trust my way to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overruling plan I see</a:t>
            </a:r>
          </a:p>
        </p:txBody>
      </p:sp>
    </p:spTree>
    <p:extLst>
      <p:ext uri="{BB962C8B-B14F-4D97-AF65-F5344CB8AC3E}">
        <p14:creationId xmlns:p14="http://schemas.microsoft.com/office/powerpoint/2010/main" val="770219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B95A8A-7CA6-4A85-A60F-53BA28623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2377"/>
            <a:ext cx="9144000" cy="287382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Christ of the loom Thy loving hand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Doth thread the pattern for my good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too would weave at Thy command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Until Thy will be understood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73330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B95A8A-7CA6-4A85-A60F-53BA28623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6916"/>
            <a:ext cx="9144000" cy="289995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dwell in Thy abiding care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find my soul's refreshment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Content to trust my way to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overruling plan I see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997B2-AAAD-08FF-3190-42D68F755D4B}"/>
              </a:ext>
            </a:extLst>
          </p:cNvPr>
          <p:cNvSpPr txBox="1"/>
          <p:nvPr/>
        </p:nvSpPr>
        <p:spPr>
          <a:xfrm>
            <a:off x="261258" y="5977320"/>
            <a:ext cx="3248297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Song # 3320679</a:t>
            </a: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Brindley Boon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7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7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336237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280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2022-06-28T06:43:22Z</dcterms:created>
  <dcterms:modified xsi:type="dcterms:W3CDTF">2023-08-03T03:33:25Z</dcterms:modified>
</cp:coreProperties>
</file>